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>
        <p:scale>
          <a:sx n="55" d="100"/>
          <a:sy n="55" d="100"/>
        </p:scale>
        <p:origin x="-2076" y="-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701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378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178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595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7387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741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296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086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674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120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477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D3C2-263A-493D-99C6-1FDDC20A3A8B}" type="datetimeFigureOut">
              <a:rPr lang="pt-PT" smtClean="0"/>
              <a:t>18/01/2017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2D71D-CDB8-4493-AAC3-B2DB2BA69AA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447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8640" y="5508104"/>
            <a:ext cx="3384376" cy="2664296"/>
          </a:xfr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l"/>
            <a:r>
              <a:rPr lang="pt-PT" sz="16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DESTINATÁRIOS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PT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Membros dos órgãos nacionais e das DD´s e DR´s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PT" sz="16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OBJETIVOS</a:t>
            </a:r>
          </a:p>
          <a:p>
            <a:pPr marL="179388" indent="-179388" algn="l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P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Compreender a importância do trabalho em equipa</a:t>
            </a:r>
          </a:p>
          <a:p>
            <a:pPr marL="179388" indent="-179388" algn="l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PT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Fortalecer o espírito de equipa</a:t>
            </a:r>
          </a:p>
          <a:p>
            <a:pPr marL="179388" indent="-179388" algn="l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PT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Promover a coesão, aumentar a compatibilidade e a cumplicidade</a:t>
            </a:r>
          </a:p>
          <a:p>
            <a:pPr marL="179388" indent="-179388" algn="l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pt-PT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Mobilizar e desenvolver a equipa</a:t>
            </a:r>
            <a:endParaRPr lang="pt-PT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19" y="1331640"/>
            <a:ext cx="6858000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ângulo 4"/>
          <p:cNvSpPr/>
          <p:nvPr/>
        </p:nvSpPr>
        <p:spPr>
          <a:xfrm>
            <a:off x="0" y="1397258"/>
            <a:ext cx="684948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PT" sz="4400" b="1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TRABALHO EM EQUIPA E PROMOÇÃO DA COESÃO</a:t>
            </a:r>
            <a:endParaRPr lang="pt-PT" sz="4400" b="1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7" name="Imagem 6" descr="logosti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2600050" y="251520"/>
            <a:ext cx="1640862" cy="5728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CaixaDeTexto 9"/>
          <p:cNvSpPr txBox="1"/>
          <p:nvPr/>
        </p:nvSpPr>
        <p:spPr>
          <a:xfrm>
            <a:off x="3861048" y="5364088"/>
            <a:ext cx="2808312" cy="35855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PT" dirty="0" smtClean="0">
                <a:latin typeface="Arial Black" pitchFamily="34" charset="0"/>
                <a:cs typeface="Arial" pitchFamily="34" charset="0"/>
              </a:rPr>
              <a:t>AGENDA</a:t>
            </a: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14 OUTUBRO 2016 </a:t>
            </a:r>
            <a:r>
              <a:rPr lang="pt-PT" sz="1400" dirty="0" smtClean="0">
                <a:latin typeface="Arial Black" pitchFamily="34" charset="0"/>
                <a:cs typeface="Arial" pitchFamily="34" charset="0"/>
              </a:rPr>
              <a:t>PORTO</a:t>
            </a:r>
          </a:p>
          <a:p>
            <a:pPr>
              <a:spcBef>
                <a:spcPts val="600"/>
              </a:spcBef>
            </a:pPr>
            <a:endParaRPr lang="pt-PT" sz="1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21 OUTUBRO 2016 </a:t>
            </a:r>
            <a:r>
              <a:rPr lang="pt-PT" sz="1400" dirty="0" smtClean="0">
                <a:latin typeface="Arial Black" pitchFamily="34" charset="0"/>
                <a:cs typeface="Arial" pitchFamily="34" charset="0"/>
              </a:rPr>
              <a:t>BRAGA</a:t>
            </a:r>
          </a:p>
          <a:p>
            <a:pPr>
              <a:spcBef>
                <a:spcPts val="600"/>
              </a:spcBef>
            </a:pPr>
            <a:endParaRPr lang="pt-PT" sz="1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28 OUTUBRO 2016 </a:t>
            </a:r>
            <a:r>
              <a:rPr lang="pt-PT" sz="1400" dirty="0" smtClean="0">
                <a:latin typeface="Arial Black" pitchFamily="34" charset="0"/>
                <a:cs typeface="Arial" pitchFamily="34" charset="0"/>
              </a:rPr>
              <a:t>LEIRIA</a:t>
            </a:r>
          </a:p>
          <a:p>
            <a:pPr>
              <a:spcBef>
                <a:spcPts val="600"/>
              </a:spcBef>
            </a:pPr>
            <a:endParaRPr lang="pt-PT" sz="1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13 JANEIRO 2017 </a:t>
            </a:r>
            <a:r>
              <a:rPr lang="pt-PT" sz="1400" b="1" dirty="0" smtClean="0">
                <a:latin typeface="Arial Black" pitchFamily="34" charset="0"/>
                <a:cs typeface="Arial" pitchFamily="34" charset="0"/>
              </a:rPr>
              <a:t>VISEU</a:t>
            </a:r>
          </a:p>
          <a:p>
            <a:pPr>
              <a:spcBef>
                <a:spcPts val="600"/>
              </a:spcBef>
            </a:pPr>
            <a:endParaRPr lang="pt-PT" sz="1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20 JANEIRO 2017 </a:t>
            </a:r>
            <a:r>
              <a:rPr lang="pt-PT" sz="1400" dirty="0" smtClean="0">
                <a:latin typeface="Arial Black" pitchFamily="34" charset="0"/>
                <a:cs typeface="Arial" pitchFamily="34" charset="0"/>
              </a:rPr>
              <a:t>LISBOA</a:t>
            </a:r>
          </a:p>
          <a:p>
            <a:pPr>
              <a:spcBef>
                <a:spcPts val="600"/>
              </a:spcBef>
            </a:pPr>
            <a:endParaRPr lang="pt-PT" sz="1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pt-PT" sz="1400" dirty="0" smtClean="0">
                <a:latin typeface="Arial" pitchFamily="34" charset="0"/>
                <a:cs typeface="Arial" pitchFamily="34" charset="0"/>
              </a:rPr>
              <a:t>27 JANEIRO 2017 </a:t>
            </a:r>
            <a:r>
              <a:rPr lang="pt-PT" sz="1400" dirty="0" smtClean="0">
                <a:latin typeface="Arial Black" pitchFamily="34" charset="0"/>
                <a:cs typeface="Arial" pitchFamily="34" charset="0"/>
              </a:rPr>
              <a:t>SETÚBAL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908720" y="971600"/>
            <a:ext cx="504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100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FORMAÇÃO SINDICAL</a:t>
            </a:r>
            <a:endParaRPr lang="pt-PT" sz="1100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88640" y="8334132"/>
            <a:ext cx="3456384" cy="6155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 smtClean="0">
                <a:latin typeface="Arial" pitchFamily="34" charset="0"/>
                <a:cs typeface="Arial" pitchFamily="34" charset="0"/>
              </a:rPr>
              <a:t>INSCRIÇÃO GRATUITA MAS OBRIGATÓRIA</a:t>
            </a:r>
          </a:p>
          <a:p>
            <a:pPr algn="ctr"/>
            <a:r>
              <a:rPr lang="pt-PT" sz="1100" dirty="0" smtClean="0">
                <a:latin typeface="Arial" pitchFamily="34" charset="0"/>
                <a:cs typeface="Arial" pitchFamily="34" charset="0"/>
              </a:rPr>
              <a:t>Enviar ficha de inscrição para:</a:t>
            </a:r>
          </a:p>
          <a:p>
            <a:pPr algn="ctr"/>
            <a:r>
              <a:rPr lang="pt-PT" sz="1100" dirty="0" smtClean="0">
                <a:latin typeface="Arial" pitchFamily="34" charset="0"/>
                <a:cs typeface="Arial" pitchFamily="34" charset="0"/>
              </a:rPr>
              <a:t>formacao@stimpostos.pt</a:t>
            </a:r>
            <a:endParaRPr lang="pt-PT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9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84</Words>
  <Application>Microsoft Office PowerPoint</Application>
  <PresentationFormat>Apresentação no Ecrã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Missanga</dc:creator>
  <cp:lastModifiedBy>Missanga</cp:lastModifiedBy>
  <cp:revision>11</cp:revision>
  <dcterms:created xsi:type="dcterms:W3CDTF">2016-07-28T14:48:44Z</dcterms:created>
  <dcterms:modified xsi:type="dcterms:W3CDTF">2017-01-18T19:21:53Z</dcterms:modified>
</cp:coreProperties>
</file>